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embeddedFontLst>
    <p:embeddedFont>
      <p:font typeface="Play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SDQ7BC82RvNIiJoDFkE6XiIqs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28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2302933"/>
            <a:ext cx="9144000" cy="225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4910667"/>
            <a:ext cx="9144000" cy="125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8166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46386" y="1850009"/>
            <a:ext cx="10515601" cy="428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8166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6386" y="1850009"/>
            <a:ext cx="10515601" cy="428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5553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9175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6072355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9175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6072355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46387" y="365125"/>
            <a:ext cx="75070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75070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46387" y="365125"/>
            <a:ext cx="75070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75070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46387" y="365125"/>
            <a:ext cx="8339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83399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46387" y="365125"/>
            <a:ext cx="8339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8339960" cy="414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2302933"/>
            <a:ext cx="9144000" cy="225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4910667"/>
            <a:ext cx="9144000" cy="125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8624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6169575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8624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6169575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8624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2"/>
          </p:nvPr>
        </p:nvSpPr>
        <p:spPr>
          <a:xfrm>
            <a:off x="6169575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108624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46386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6169575" y="1825625"/>
            <a:ext cx="5339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End Slide" preserve="1">
  <p:cSld name="Large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4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End Slide">
  <p:cSld name="Large Pict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End Slide" preserve="1">
  <p:cSld name="22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End Slide">
  <p:cSld name="2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524000" y="2302933"/>
            <a:ext cx="9144000" cy="225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4910667"/>
            <a:ext cx="9144000" cy="125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524000" y="2302933"/>
            <a:ext cx="9144000" cy="225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24000" y="4910667"/>
            <a:ext cx="9144000" cy="125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64168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64168" y="1825625"/>
            <a:ext cx="51185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46386" y="365125"/>
            <a:ext cx="8166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A82A"/>
              </a:buClr>
              <a:buSzPts val="4400"/>
              <a:buFont typeface="Arial"/>
              <a:buNone/>
              <a:defRPr b="1">
                <a:solidFill>
                  <a:srgbClr val="D6A8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55530" y="18112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4" r:id="rId24"/>
    <p:sldLayoutId id="2147483672" r:id="rId25"/>
    <p:sldLayoutId id="2147483675" r:id="rId26"/>
    <p:sldLayoutId id="214748367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1A81D-80C1-4D62-B82A-D9F60673E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4E3DC-628E-43B0-8258-E94D35E44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17292-A353-4EEF-A6A3-1C782D96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DA0FB-BE99-45F4-85CE-0D50A2D92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02F2AD-E7A7-4586-8B96-278F2DE011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F2199-52B6-4278-8C84-8E4D44B7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6FF3D-B95D-4DB3-AF8F-D04B43A55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22FF8-E926-494D-AF7C-DE9BCEB30C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894D30-521E-4987-9A1A-77D20898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95C4B-4011-437D-8760-A4676111D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B0B4D-2D77-4629-9845-9A05D5F0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01F3D-0373-43AF-B8B8-3D671ED1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1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85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55D55-3E06-42DD-8F24-32DC21DF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1B2B-F490-42D4-A7CD-4004F93FC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6495DB-2A0C-4497-B6EC-43FC8AE521E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8A1EE-D545-4FBB-B350-C30F45B8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548D0-CC4A-4A89-8213-1CA380736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A442F-3AE3-4634-A5DA-09DBDE52B4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4B7E48-E7C7-4D33-B292-57C1D8E3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BAE14-4EF9-46B3-A024-C8AABA790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D2A8F3-1AFB-43E8-9DB7-33B51EAFCA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8711C-6AB1-407B-9805-CBBA297F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6729C-D8AE-4110-8699-C416E8229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13920-8EB9-455B-8DF2-1091C320D6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4EC674-E9CB-4C31-83A3-B03197403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B1A9FB-6F94-434D-9B45-4154BF157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8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2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55BA9-C210-4350-AE58-B1DE28E4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6DEB4-30C0-4801-9CA9-C7DF9A51C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46D4C6-451D-4A49-9E75-A392119BEA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8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BFD3A8-EA03-48A8-9DBE-62BE2FF9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56CE8-8E8A-4139-88E9-E6EAA56C9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C18A8C-DA8A-4A83-A8C0-0518783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318E8-9B4C-448E-ABDC-3718C7E92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3566C-6BA0-417F-AA8D-4820066A0F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0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F68C-6B5D-4F40-BEAB-65BB4FBD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2F811-ADF2-482B-A630-DB1B00528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DBCB3-BCD0-487C-9EA2-8999621F2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A50EEE-181E-4462-AA8E-DB3CA9555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687FB-CA4C-4F7C-AF64-EA963118F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26E5C1-CB22-4178-A5E5-B2C2BD269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9457E-0690-4410-8E11-8D906588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5497A-3859-4C8C-8F58-F8175524B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6257A-B286-40C1-B4F1-CAC430F1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A0F7E-2BF3-48A0-8D85-BCADA6B5A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7379A-BF09-4E0B-B04E-4C54E090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181B1-C312-4007-8096-0689CF82E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CA38E-533F-4731-A9BE-44B842E6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846FD-2D57-4A02-B901-2943879B6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651C69-8FE9-4711-89C9-ED49880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A445B-93C7-46ED-B7AB-9D2288F51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Grace Eva</dc:creator>
  <cp:lastModifiedBy>Katie L Stompor</cp:lastModifiedBy>
  <cp:revision>3</cp:revision>
  <dcterms:created xsi:type="dcterms:W3CDTF">2024-08-09T16:36:02Z</dcterms:created>
  <dcterms:modified xsi:type="dcterms:W3CDTF">2024-08-15T21:24:10Z</dcterms:modified>
</cp:coreProperties>
</file>