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0" d="100"/>
          <a:sy n="30" d="100"/>
        </p:scale>
        <p:origin x="156" y="150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040AF3-AE0A-4E69-86DF-77AB3D79A095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EB1A9-61E1-4D42-A43B-6C628CB02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2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FD15041A-9FB3-43C9-B1BC-18C39C1A7B47}" type="slidenum">
              <a:rPr lang="en-US" sz="1200">
                <a:solidFill>
                  <a:prstClr val="black"/>
                </a:solidFill>
                <a:latin typeface="Arial" charset="0"/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515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81" y="10226678"/>
            <a:ext cx="37306248" cy="70548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9"/>
            <a:ext cx="30724474" cy="8413752"/>
          </a:xfrm>
          <a:prstGeom prst="rect">
            <a:avLst/>
          </a:prstGeom>
        </p:spPr>
        <p:txBody>
          <a:bodyPr lIns="438912" tIns="219456" rIns="438912" bIns="219456"/>
          <a:lstStyle>
            <a:lvl1pPr marL="0" indent="0" algn="ctr">
              <a:buNone/>
              <a:defRPr/>
            </a:lvl1pPr>
            <a:lvl2pPr marL="457128" indent="0" algn="ctr">
              <a:buNone/>
              <a:defRPr/>
            </a:lvl2pPr>
            <a:lvl3pPr marL="914256" indent="0" algn="ctr">
              <a:buNone/>
              <a:defRPr/>
            </a:lvl3pPr>
            <a:lvl4pPr marL="1371379" indent="0" algn="ctr">
              <a:buNone/>
              <a:defRPr/>
            </a:lvl4pPr>
            <a:lvl5pPr marL="1828507" indent="0" algn="ctr">
              <a:buNone/>
              <a:defRPr/>
            </a:lvl5pPr>
            <a:lvl6pPr marL="2285635" indent="0" algn="ctr">
              <a:buNone/>
              <a:defRPr/>
            </a:lvl6pPr>
            <a:lvl7pPr marL="2742763" indent="0" algn="ctr">
              <a:buNone/>
              <a:defRPr/>
            </a:lvl7pPr>
            <a:lvl8pPr marL="3199886" indent="0" algn="ctr">
              <a:buNone/>
              <a:defRPr/>
            </a:lvl8pPr>
            <a:lvl9pPr marL="3657014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2719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6"/>
          <p:cNvSpPr>
            <a:spLocks noChangeArrowheads="1"/>
          </p:cNvSpPr>
          <p:nvPr userDrawn="1"/>
        </p:nvSpPr>
        <p:spPr bwMode="auto">
          <a:xfrm>
            <a:off x="0" y="2"/>
            <a:ext cx="43891200" cy="4800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960442" y="1273178"/>
            <a:ext cx="41924285" cy="2201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53" tIns="45614" rIns="91253" bIns="456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3" name="Rectangle 25"/>
          <p:cNvSpPr>
            <a:spLocks noChangeArrowheads="1"/>
          </p:cNvSpPr>
          <p:nvPr userDrawn="1"/>
        </p:nvSpPr>
        <p:spPr bwMode="auto">
          <a:xfrm>
            <a:off x="0" y="0"/>
            <a:ext cx="43891200" cy="32918400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34" name="Rectangle 32"/>
          <p:cNvSpPr>
            <a:spLocks noChangeArrowheads="1"/>
          </p:cNvSpPr>
          <p:nvPr userDrawn="1"/>
        </p:nvSpPr>
        <p:spPr bwMode="auto">
          <a:xfrm>
            <a:off x="15361918" y="5638798"/>
            <a:ext cx="13167365" cy="265636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2" name="Rectangle 32"/>
          <p:cNvSpPr>
            <a:spLocks noChangeArrowheads="1"/>
          </p:cNvSpPr>
          <p:nvPr userDrawn="1"/>
        </p:nvSpPr>
        <p:spPr bwMode="auto">
          <a:xfrm>
            <a:off x="29626562" y="5638802"/>
            <a:ext cx="13167365" cy="265636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3" name="Rectangle 32"/>
          <p:cNvSpPr>
            <a:spLocks noChangeArrowheads="1"/>
          </p:cNvSpPr>
          <p:nvPr userDrawn="1"/>
        </p:nvSpPr>
        <p:spPr bwMode="auto">
          <a:xfrm>
            <a:off x="1097277" y="5638793"/>
            <a:ext cx="13167365" cy="265636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D6DFC7-20B8-45AF-40F2-ACCAB219AD60}"/>
              </a:ext>
            </a:extLst>
          </p:cNvPr>
          <p:cNvSpPr/>
          <p:nvPr userDrawn="1"/>
        </p:nvSpPr>
        <p:spPr bwMode="gray">
          <a:xfrm>
            <a:off x="0" y="4495806"/>
            <a:ext cx="43891200" cy="60959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E088814-CF21-6DC4-ECC2-3D4B4055762F}"/>
              </a:ext>
            </a:extLst>
          </p:cNvPr>
          <p:cNvCxnSpPr/>
          <p:nvPr userDrawn="1"/>
        </p:nvCxnSpPr>
        <p:spPr>
          <a:xfrm>
            <a:off x="0" y="4525976"/>
            <a:ext cx="43891200" cy="0"/>
          </a:xfrm>
          <a:prstGeom prst="line">
            <a:avLst/>
          </a:prstGeom>
          <a:ln w="1143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1064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5pPr>
      <a:lvl6pPr marL="457128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6pPr>
      <a:lvl7pPr marL="914256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7pPr>
      <a:lvl8pPr marL="1371379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8pPr>
      <a:lvl9pPr marL="1828507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9pPr>
    </p:titleStyle>
    <p:bodyStyle>
      <a:lvl1pPr marL="342845" indent="-342845" algn="l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39656" indent="-282528" algn="l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42818" indent="-228562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9946" indent="-228562" algn="l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2057069" indent="-228562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514197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971325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428453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885576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8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6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79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7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35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63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86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14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60000"/>
                <a:lumOff val="40000"/>
              </a:schemeClr>
            </a:gs>
            <a:gs pos="100000">
              <a:srgbClr val="BA9D4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0" y="457200"/>
            <a:ext cx="43891200" cy="3800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214" tIns="45600" rIns="91214" bIns="456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9600" b="1" dirty="0">
                <a:solidFill>
                  <a:srgbClr val="FFFFFF"/>
                </a:solidFill>
                <a:latin typeface="Century Gothic" pitchFamily="34" charset="0"/>
                <a:cs typeface="Times New Roman" pitchFamily="18" charset="0"/>
              </a:rPr>
              <a:t>Project Title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5800" b="1" dirty="0">
                <a:solidFill>
                  <a:srgbClr val="FFFFFF"/>
                </a:solidFill>
                <a:latin typeface="Century Gothic" pitchFamily="34" charset="0"/>
                <a:ea typeface="宋体" pitchFamily="2" charset="-122"/>
                <a:cs typeface="Times New Roman" pitchFamily="18" charset="0"/>
              </a:rPr>
              <a:t>Electrical Engineering Technology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5800" b="1" baseline="30000" dirty="0">
                <a:solidFill>
                  <a:srgbClr val="FFFFFF"/>
                </a:solidFill>
                <a:latin typeface="Century Gothic" pitchFamily="34" charset="0"/>
                <a:ea typeface="宋体" pitchFamily="2" charset="-122"/>
                <a:cs typeface="Times New Roman" pitchFamily="18" charset="0"/>
              </a:rPr>
              <a:t>Department of Engineering Technology</a:t>
            </a:r>
            <a:endParaRPr lang="en-US" sz="3400" b="1" baseline="30000" dirty="0">
              <a:solidFill>
                <a:srgbClr val="FFFFFF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6153" name="TextBox 124"/>
          <p:cNvSpPr txBox="1">
            <a:spLocks noChangeArrowheads="1"/>
          </p:cNvSpPr>
          <p:nvPr/>
        </p:nvSpPr>
        <p:spPr bwMode="auto">
          <a:xfrm>
            <a:off x="15735711" y="15956378"/>
            <a:ext cx="12683808" cy="830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1" tIns="45701" rIns="91411" bIns="45701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158" name="Rectangle 43"/>
          <p:cNvSpPr>
            <a:spLocks noChangeArrowheads="1"/>
          </p:cNvSpPr>
          <p:nvPr/>
        </p:nvSpPr>
        <p:spPr bwMode="auto">
          <a:xfrm>
            <a:off x="2" y="-683181"/>
            <a:ext cx="923496" cy="1366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056" tIns="457056" rIns="457056" bIns="457056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159" name="Rectangle 45"/>
          <p:cNvSpPr>
            <a:spLocks noChangeArrowheads="1"/>
          </p:cNvSpPr>
          <p:nvPr/>
        </p:nvSpPr>
        <p:spPr bwMode="auto">
          <a:xfrm>
            <a:off x="2" y="-683181"/>
            <a:ext cx="923496" cy="1366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056" tIns="457056" rIns="457056" bIns="457056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160" name="Rectangle 47"/>
          <p:cNvSpPr>
            <a:spLocks noChangeArrowheads="1"/>
          </p:cNvSpPr>
          <p:nvPr/>
        </p:nvSpPr>
        <p:spPr bwMode="auto">
          <a:xfrm>
            <a:off x="2" y="-683181"/>
            <a:ext cx="923496" cy="1366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056" tIns="457056" rIns="457056" bIns="457056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161" name="Rectangle 3"/>
          <p:cNvSpPr>
            <a:spLocks noChangeArrowheads="1"/>
          </p:cNvSpPr>
          <p:nvPr/>
        </p:nvSpPr>
        <p:spPr bwMode="auto">
          <a:xfrm>
            <a:off x="17732376" y="16189325"/>
            <a:ext cx="2698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1" tIns="45701" rIns="91411" bIns="45701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900">
                <a:solidFill>
                  <a:srgbClr val="000000"/>
                </a:solidFill>
                <a:latin typeface="Arial Narrow" pitchFamily="34" charset="0"/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367447-D11D-4098-16AC-532CAFED6E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7200" y="-152400"/>
            <a:ext cx="9372599" cy="4125158"/>
          </a:xfrm>
          <a:prstGeom prst="rect">
            <a:avLst/>
          </a:prstGeom>
        </p:spPr>
      </p:pic>
      <p:sp>
        <p:nvSpPr>
          <p:cNvPr id="3" name="Text Placeholder 66">
            <a:extLst>
              <a:ext uri="{FF2B5EF4-FFF2-40B4-BE49-F238E27FC236}">
                <a16:creationId xmlns:a16="http://schemas.microsoft.com/office/drawing/2014/main" id="{102CAB68-82E7-CA3E-4A92-09CF692FC2C1}"/>
              </a:ext>
            </a:extLst>
          </p:cNvPr>
          <p:cNvSpPr txBox="1">
            <a:spLocks/>
          </p:cNvSpPr>
          <p:nvPr/>
        </p:nvSpPr>
        <p:spPr>
          <a:xfrm>
            <a:off x="1066799" y="5638800"/>
            <a:ext cx="13258801" cy="1280160"/>
          </a:xfrm>
          <a:prstGeom prst="rect">
            <a:avLst/>
          </a:prstGeom>
          <a:gradFill>
            <a:gsLst>
              <a:gs pos="0">
                <a:srgbClr val="000000">
                  <a:lumMod val="65000"/>
                  <a:lumOff val="35000"/>
                </a:srgbClr>
              </a:gs>
              <a:gs pos="91000">
                <a:srgbClr val="B1810B"/>
              </a:gs>
              <a:gs pos="90000">
                <a:srgbClr val="000000">
                  <a:lumMod val="65000"/>
                  <a:lumOff val="35000"/>
                </a:srgbClr>
              </a:gs>
              <a:gs pos="100000">
                <a:srgbClr val="B1810B"/>
              </a:gs>
            </a:gsLst>
            <a:lin ang="5400000" scaled="1"/>
          </a:gra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marR="0" lvl="0" indent="0" algn="ctr" defTabSz="4389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ysClr val="window" lastClr="FFFFFF">
                  <a:lumMod val="65000"/>
                </a:sysClr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Background</a:t>
            </a:r>
          </a:p>
        </p:txBody>
      </p:sp>
      <p:sp>
        <p:nvSpPr>
          <p:cNvPr id="6" name="Text Placeholder 66">
            <a:extLst>
              <a:ext uri="{FF2B5EF4-FFF2-40B4-BE49-F238E27FC236}">
                <a16:creationId xmlns:a16="http://schemas.microsoft.com/office/drawing/2014/main" id="{728CE974-2F30-4281-52A7-182C526901E6}"/>
              </a:ext>
            </a:extLst>
          </p:cNvPr>
          <p:cNvSpPr txBox="1">
            <a:spLocks/>
          </p:cNvSpPr>
          <p:nvPr/>
        </p:nvSpPr>
        <p:spPr>
          <a:xfrm>
            <a:off x="15316199" y="5638800"/>
            <a:ext cx="13258801" cy="1280160"/>
          </a:xfrm>
          <a:prstGeom prst="rect">
            <a:avLst/>
          </a:prstGeom>
          <a:gradFill>
            <a:gsLst>
              <a:gs pos="0">
                <a:srgbClr val="000000">
                  <a:lumMod val="65000"/>
                  <a:lumOff val="35000"/>
                </a:srgbClr>
              </a:gs>
              <a:gs pos="91000">
                <a:srgbClr val="B1810B"/>
              </a:gs>
              <a:gs pos="90000">
                <a:srgbClr val="000000">
                  <a:lumMod val="65000"/>
                  <a:lumOff val="35000"/>
                </a:srgbClr>
              </a:gs>
              <a:gs pos="100000">
                <a:srgbClr val="B1810B"/>
              </a:gs>
            </a:gsLst>
            <a:lin ang="5400000" scaled="1"/>
          </a:gra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marR="0" lvl="0" indent="0" algn="ctr" defTabSz="4389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ysClr val="window" lastClr="FFFFFF">
                  <a:lumMod val="65000"/>
                </a:sysClr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Approach</a:t>
            </a:r>
          </a:p>
        </p:txBody>
      </p:sp>
      <p:sp>
        <p:nvSpPr>
          <p:cNvPr id="7" name="Text Placeholder 66">
            <a:extLst>
              <a:ext uri="{FF2B5EF4-FFF2-40B4-BE49-F238E27FC236}">
                <a16:creationId xmlns:a16="http://schemas.microsoft.com/office/drawing/2014/main" id="{E5BE9E0A-2894-9C4B-763E-F500A35D360F}"/>
              </a:ext>
            </a:extLst>
          </p:cNvPr>
          <p:cNvSpPr txBox="1">
            <a:spLocks/>
          </p:cNvSpPr>
          <p:nvPr/>
        </p:nvSpPr>
        <p:spPr>
          <a:xfrm>
            <a:off x="29565600" y="5654040"/>
            <a:ext cx="13258801" cy="1280160"/>
          </a:xfrm>
          <a:prstGeom prst="rect">
            <a:avLst/>
          </a:prstGeom>
          <a:gradFill>
            <a:gsLst>
              <a:gs pos="0">
                <a:srgbClr val="000000">
                  <a:lumMod val="65000"/>
                  <a:lumOff val="35000"/>
                </a:srgbClr>
              </a:gs>
              <a:gs pos="91000">
                <a:srgbClr val="B1810B"/>
              </a:gs>
              <a:gs pos="90000">
                <a:srgbClr val="000000">
                  <a:lumMod val="65000"/>
                  <a:lumOff val="35000"/>
                </a:srgbClr>
              </a:gs>
              <a:gs pos="100000">
                <a:srgbClr val="B1810B"/>
              </a:gs>
            </a:gsLst>
            <a:lin ang="5400000" scaled="1"/>
          </a:gra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marR="0" lvl="0" indent="0" algn="ctr" defTabSz="4389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ysClr val="window" lastClr="FFFFFF">
                  <a:lumMod val="65000"/>
                </a:sysClr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122526001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IVS">
      <a:dk1>
        <a:srgbClr val="000000"/>
      </a:dk1>
      <a:lt1>
        <a:srgbClr val="CFBEAD"/>
      </a:lt1>
      <a:dk2>
        <a:srgbClr val="000000"/>
      </a:dk2>
      <a:lt2>
        <a:srgbClr val="808080"/>
      </a:lt2>
      <a:accent1>
        <a:srgbClr val="D7D7D7"/>
      </a:accent1>
      <a:accent2>
        <a:srgbClr val="000000"/>
      </a:accent2>
      <a:accent3>
        <a:srgbClr val="CFBEAD"/>
      </a:accent3>
      <a:accent4>
        <a:srgbClr val="000000"/>
      </a:accent4>
      <a:accent5>
        <a:srgbClr val="E8E8E8"/>
      </a:accent5>
      <a:accent6>
        <a:srgbClr val="000000"/>
      </a:accent6>
      <a:hlink>
        <a:srgbClr val="008000"/>
      </a:hlink>
      <a:folHlink>
        <a:srgbClr val="8000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457200" tIns="457200" rIns="457200" bIns="457200" numCol="1" anchor="t" anchorCtr="0" compatLnSpc="1">
        <a:prstTxWarp prst="textNoShape">
          <a:avLst/>
        </a:prstTxWarp>
        <a:spAutoFit/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457200" tIns="457200" rIns="457200" bIns="457200" numCol="1" anchor="t" anchorCtr="0" compatLnSpc="1">
        <a:prstTxWarp prst="textNoShape">
          <a:avLst/>
        </a:prstTxWarp>
        <a:spAutoFit/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AABAC9"/>
        </a:lt1>
        <a:dk2>
          <a:srgbClr val="000000"/>
        </a:dk2>
        <a:lt2>
          <a:srgbClr val="808080"/>
        </a:lt2>
        <a:accent1>
          <a:srgbClr val="D7D7D7"/>
        </a:accent1>
        <a:accent2>
          <a:srgbClr val="003466"/>
        </a:accent2>
        <a:accent3>
          <a:srgbClr val="D2D9E1"/>
        </a:accent3>
        <a:accent4>
          <a:srgbClr val="000000"/>
        </a:accent4>
        <a:accent5>
          <a:srgbClr val="E8E8E8"/>
        </a:accent5>
        <a:accent6>
          <a:srgbClr val="002E5C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603000"/>
        </a:dk1>
        <a:lt1>
          <a:srgbClr val="CF9860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603000"/>
        </a:accent2>
        <a:accent3>
          <a:srgbClr val="E4CAB6"/>
        </a:accent3>
        <a:accent4>
          <a:srgbClr val="512700"/>
        </a:accent4>
        <a:accent5>
          <a:srgbClr val="FFFFE4"/>
        </a:accent5>
        <a:accent6>
          <a:srgbClr val="56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505750"/>
        </a:dk1>
        <a:lt1>
          <a:srgbClr val="FFFFFF"/>
        </a:lt1>
        <a:dk2>
          <a:srgbClr val="000000"/>
        </a:dk2>
        <a:lt2>
          <a:srgbClr val="808080"/>
        </a:lt2>
        <a:accent1>
          <a:srgbClr val="DFDFDF"/>
        </a:accent1>
        <a:accent2>
          <a:srgbClr val="9F3000"/>
        </a:accent2>
        <a:accent3>
          <a:srgbClr val="FFFFFF"/>
        </a:accent3>
        <a:accent4>
          <a:srgbClr val="434943"/>
        </a:accent4>
        <a:accent5>
          <a:srgbClr val="ECECEC"/>
        </a:accent5>
        <a:accent6>
          <a:srgbClr val="90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3A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9F0000"/>
        </a:accent2>
        <a:accent3>
          <a:srgbClr val="FFFFFF"/>
        </a:accent3>
        <a:accent4>
          <a:srgbClr val="300000"/>
        </a:accent4>
        <a:accent5>
          <a:srgbClr val="FFFFE4"/>
        </a:accent5>
        <a:accent6>
          <a:srgbClr val="90000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2336"/>
        </a:dk1>
        <a:lt1>
          <a:srgbClr val="E8F0F8"/>
        </a:lt1>
        <a:dk2>
          <a:srgbClr val="000000"/>
        </a:dk2>
        <a:lt2>
          <a:srgbClr val="808080"/>
        </a:lt2>
        <a:accent1>
          <a:srgbClr val="FFFFEF"/>
        </a:accent1>
        <a:accent2>
          <a:srgbClr val="00679F"/>
        </a:accent2>
        <a:accent3>
          <a:srgbClr val="F2F6FB"/>
        </a:accent3>
        <a:accent4>
          <a:srgbClr val="001C2D"/>
        </a:accent4>
        <a:accent5>
          <a:srgbClr val="FFFFF6"/>
        </a:accent5>
        <a:accent6>
          <a:srgbClr val="005D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2336"/>
        </a:dk1>
        <a:lt1>
          <a:srgbClr val="C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3060"/>
        </a:accent2>
        <a:accent3>
          <a:srgbClr val="E4E4FF"/>
        </a:accent3>
        <a:accent4>
          <a:srgbClr val="001C2D"/>
        </a:accent4>
        <a:accent5>
          <a:srgbClr val="FFFFFF"/>
        </a:accent5>
        <a:accent6>
          <a:srgbClr val="002A56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4B4B4B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434343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0000"/>
        </a:dk1>
        <a:lt1>
          <a:srgbClr val="E3DABB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065290"/>
        </a:accent2>
        <a:accent3>
          <a:srgbClr val="EFEADA"/>
        </a:accent3>
        <a:accent4>
          <a:srgbClr val="000000"/>
        </a:accent4>
        <a:accent5>
          <a:srgbClr val="F3F3F3"/>
        </a:accent5>
        <a:accent6>
          <a:srgbClr val="054982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9">
        <a:dk1>
          <a:srgbClr val="00009F"/>
        </a:dk1>
        <a:lt1>
          <a:srgbClr val="F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60009F"/>
        </a:accent2>
        <a:accent3>
          <a:srgbClr val="FFE4FF"/>
        </a:accent3>
        <a:accent4>
          <a:srgbClr val="000087"/>
        </a:accent4>
        <a:accent5>
          <a:srgbClr val="FFFFFF"/>
        </a:accent5>
        <a:accent6>
          <a:srgbClr val="5600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003000"/>
        </a:dk1>
        <a:lt1>
          <a:srgbClr val="9FCF9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6730"/>
        </a:accent2>
        <a:accent3>
          <a:srgbClr val="CDE4CD"/>
        </a:accent3>
        <a:accent4>
          <a:srgbClr val="002700"/>
        </a:accent4>
        <a:accent5>
          <a:srgbClr val="FFFFFF"/>
        </a:accent5>
        <a:accent6>
          <a:srgbClr val="005D2A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000000"/>
        </a:dk1>
        <a:lt1>
          <a:srgbClr val="FFFFD5"/>
        </a:lt1>
        <a:dk2>
          <a:srgbClr val="000000"/>
        </a:dk2>
        <a:lt2>
          <a:srgbClr val="808080"/>
        </a:lt2>
        <a:accent1>
          <a:srgbClr val="D7DFCF"/>
        </a:accent1>
        <a:accent2>
          <a:srgbClr val="661600"/>
        </a:accent2>
        <a:accent3>
          <a:srgbClr val="FFFFE7"/>
        </a:accent3>
        <a:accent4>
          <a:srgbClr val="000000"/>
        </a:accent4>
        <a:accent5>
          <a:srgbClr val="E8ECE4"/>
        </a:accent5>
        <a:accent6>
          <a:srgbClr val="5C1300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1392</TotalTime>
  <Words>15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Arial Narrow</vt:lpstr>
      <vt:lpstr>Calibri</vt:lpstr>
      <vt:lpstr>Century Gothic</vt:lpstr>
      <vt:lpstr>Myriad Pro</vt:lpstr>
      <vt:lpstr>Times New Roman</vt:lpstr>
      <vt:lpstr>Custom Design</vt:lpstr>
      <vt:lpstr>PowerPoint Presentation</vt:lpstr>
    </vt:vector>
  </TitlesOfParts>
  <Company>Purdue University Calumet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Lizzet Gil</dc:creator>
  <cp:lastModifiedBy>McLees, David A</cp:lastModifiedBy>
  <cp:revision>16</cp:revision>
  <dcterms:created xsi:type="dcterms:W3CDTF">2013-10-16T19:50:28Z</dcterms:created>
  <dcterms:modified xsi:type="dcterms:W3CDTF">2025-03-03T16:42:02Z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044bd30-2ed7-4c9d-9d12-46200872a97b_Enabled">
    <vt:lpwstr>true</vt:lpwstr>
  </property>
  <property fmtid="{D5CDD505-2E9C-101B-9397-08002B2CF9AE}" pid="3" name="MSIP_Label_4044bd30-2ed7-4c9d-9d12-46200872a97b_SetDate">
    <vt:lpwstr>2025-02-27T21:46:05Z</vt:lpwstr>
  </property>
  <property fmtid="{D5CDD505-2E9C-101B-9397-08002B2CF9AE}" pid="4" name="MSIP_Label_4044bd30-2ed7-4c9d-9d12-46200872a97b_Method">
    <vt:lpwstr>Standard</vt:lpwstr>
  </property>
  <property fmtid="{D5CDD505-2E9C-101B-9397-08002B2CF9AE}" pid="5" name="MSIP_Label_4044bd30-2ed7-4c9d-9d12-46200872a97b_Name">
    <vt:lpwstr>defa4170-0d19-0005-0004-bc88714345d2</vt:lpwstr>
  </property>
  <property fmtid="{D5CDD505-2E9C-101B-9397-08002B2CF9AE}" pid="6" name="MSIP_Label_4044bd30-2ed7-4c9d-9d12-46200872a97b_SiteId">
    <vt:lpwstr>4130bd39-7c53-419c-b1e5-8758d6d63f21</vt:lpwstr>
  </property>
  <property fmtid="{D5CDD505-2E9C-101B-9397-08002B2CF9AE}" pid="7" name="MSIP_Label_4044bd30-2ed7-4c9d-9d12-46200872a97b_ActionId">
    <vt:lpwstr>13a4eedd-e36f-4641-b1d6-3e7bb801d2ca</vt:lpwstr>
  </property>
  <property fmtid="{D5CDD505-2E9C-101B-9397-08002B2CF9AE}" pid="8" name="MSIP_Label_4044bd30-2ed7-4c9d-9d12-46200872a97b_ContentBits">
    <vt:lpwstr>0</vt:lpwstr>
  </property>
  <property fmtid="{D5CDD505-2E9C-101B-9397-08002B2CF9AE}" pid="9" name="MSIP_Label_4044bd30-2ed7-4c9d-9d12-46200872a97b_Tag">
    <vt:lpwstr>10, 3, 0, 1</vt:lpwstr>
  </property>
</Properties>
</file>