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74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Cybersecurity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Computer Information Technology and Graphics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16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15</cp:revision>
  <dcterms:created xsi:type="dcterms:W3CDTF">2013-10-16T19:50:28Z</dcterms:created>
  <dcterms:modified xsi:type="dcterms:W3CDTF">2025-03-03T16:40:14Z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