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74" y="31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40AF3-AE0A-4E69-86DF-77AB3D79A09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EB1A9-61E1-4D42-A43B-6C628CB02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FD15041A-9FB3-43C9-B1BC-18C39C1A7B47}" type="slidenum">
              <a:rPr lang="en-US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10226678"/>
            <a:ext cx="37306248" cy="7054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9"/>
            <a:ext cx="30724474" cy="8413752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 algn="ctr">
              <a:buNone/>
              <a:defRPr/>
            </a:lvl1pPr>
            <a:lvl2pPr marL="457128" indent="0" algn="ctr">
              <a:buNone/>
              <a:defRPr/>
            </a:lvl2pPr>
            <a:lvl3pPr marL="914256" indent="0" algn="ctr">
              <a:buNone/>
              <a:defRPr/>
            </a:lvl3pPr>
            <a:lvl4pPr marL="1371379" indent="0" algn="ctr">
              <a:buNone/>
              <a:defRPr/>
            </a:lvl4pPr>
            <a:lvl5pPr marL="1828507" indent="0" algn="ctr">
              <a:buNone/>
              <a:defRPr/>
            </a:lvl5pPr>
            <a:lvl6pPr marL="2285635" indent="0" algn="ctr">
              <a:buNone/>
              <a:defRPr/>
            </a:lvl6pPr>
            <a:lvl7pPr marL="2742763" indent="0" algn="ctr">
              <a:buNone/>
              <a:defRPr/>
            </a:lvl7pPr>
            <a:lvl8pPr marL="3199886" indent="0" algn="ctr">
              <a:buNone/>
              <a:defRPr/>
            </a:lvl8pPr>
            <a:lvl9pPr marL="365701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71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6"/>
          <p:cNvSpPr>
            <a:spLocks noChangeArrowheads="1"/>
          </p:cNvSpPr>
          <p:nvPr userDrawn="1"/>
        </p:nvSpPr>
        <p:spPr bwMode="auto">
          <a:xfrm>
            <a:off x="0" y="2"/>
            <a:ext cx="43891200" cy="480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60442" y="1273178"/>
            <a:ext cx="41924285" cy="220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14" rIns="91253" bIns="45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25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4" name="Rectangle 32"/>
          <p:cNvSpPr>
            <a:spLocks noChangeArrowheads="1"/>
          </p:cNvSpPr>
          <p:nvPr userDrawn="1"/>
        </p:nvSpPr>
        <p:spPr bwMode="auto">
          <a:xfrm>
            <a:off x="15361918" y="5638798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9626562" y="5638802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32"/>
          <p:cNvSpPr>
            <a:spLocks noChangeArrowheads="1"/>
          </p:cNvSpPr>
          <p:nvPr userDrawn="1"/>
        </p:nvSpPr>
        <p:spPr bwMode="auto">
          <a:xfrm>
            <a:off x="1097277" y="5638793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D6DFC7-20B8-45AF-40F2-ACCAB219AD60}"/>
              </a:ext>
            </a:extLst>
          </p:cNvPr>
          <p:cNvSpPr/>
          <p:nvPr userDrawn="1"/>
        </p:nvSpPr>
        <p:spPr bwMode="gray">
          <a:xfrm>
            <a:off x="0" y="4495806"/>
            <a:ext cx="43891200" cy="60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088814-CF21-6DC4-ECC2-3D4B4055762F}"/>
              </a:ext>
            </a:extLst>
          </p:cNvPr>
          <p:cNvCxnSpPr/>
          <p:nvPr userDrawn="1"/>
        </p:nvCxnSpPr>
        <p:spPr>
          <a:xfrm>
            <a:off x="0" y="4525976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0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5pPr>
      <a:lvl6pPr marL="457128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6pPr>
      <a:lvl7pPr marL="914256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7pPr>
      <a:lvl8pPr marL="1371379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8pPr>
      <a:lvl9pPr marL="1828507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9pPr>
    </p:titleStyle>
    <p:bodyStyle>
      <a:lvl1pPr marL="342845" indent="-34284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656" indent="-28252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818" indent="-228562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946" indent="-228562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069" indent="-228562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197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325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8453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5576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8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9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3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4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0000"/>
                <a:lumOff val="40000"/>
              </a:schemeClr>
            </a:gs>
            <a:gs pos="100000">
              <a:srgbClr val="BA9D4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0" y="457200"/>
            <a:ext cx="43891200" cy="380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14" tIns="45600" rIns="91214" bIns="456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9600" b="1" dirty="0">
                <a:solidFill>
                  <a:srgbClr val="FFFFFF"/>
                </a:solidFill>
                <a:latin typeface="Century Gothic" pitchFamily="34" charset="0"/>
                <a:cs typeface="Times New Roman" pitchFamily="18" charset="0"/>
              </a:rPr>
              <a:t>Project Title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800" b="1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Cybersecurity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5800" b="1" baseline="30000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Department of Computer Information Technology and Graphics</a:t>
            </a:r>
            <a:endParaRPr lang="en-US" sz="3400" b="1" baseline="30000" dirty="0">
              <a:solidFill>
                <a:srgbClr val="FFFFFF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153" name="TextBox 124"/>
          <p:cNvSpPr txBox="1">
            <a:spLocks noChangeArrowheads="1"/>
          </p:cNvSpPr>
          <p:nvPr/>
        </p:nvSpPr>
        <p:spPr bwMode="auto">
          <a:xfrm>
            <a:off x="15735711" y="15956378"/>
            <a:ext cx="12683808" cy="830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1" tIns="45701" rIns="91411" bIns="45701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8" name="Rectangle 43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59" name="Rectangle 45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0" name="Rectangle 47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1" name="Rectangle 3"/>
          <p:cNvSpPr>
            <a:spLocks noChangeArrowheads="1"/>
          </p:cNvSpPr>
          <p:nvPr/>
        </p:nvSpPr>
        <p:spPr bwMode="auto">
          <a:xfrm>
            <a:off x="17732376" y="16189325"/>
            <a:ext cx="269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1" rIns="91411" bIns="4570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90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67447-D11D-4098-16AC-532CAFED6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-152400"/>
            <a:ext cx="9372599" cy="4125158"/>
          </a:xfrm>
          <a:prstGeom prst="rect">
            <a:avLst/>
          </a:prstGeom>
        </p:spPr>
      </p:pic>
      <p:sp>
        <p:nvSpPr>
          <p:cNvPr id="3" name="Text Placeholder 66">
            <a:extLst>
              <a:ext uri="{FF2B5EF4-FFF2-40B4-BE49-F238E27FC236}">
                <a16:creationId xmlns:a16="http://schemas.microsoft.com/office/drawing/2014/main" id="{102CAB68-82E7-CA3E-4A92-09CF692FC2C1}"/>
              </a:ext>
            </a:extLst>
          </p:cNvPr>
          <p:cNvSpPr txBox="1">
            <a:spLocks/>
          </p:cNvSpPr>
          <p:nvPr/>
        </p:nvSpPr>
        <p:spPr>
          <a:xfrm>
            <a:off x="10667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Background</a:t>
            </a:r>
          </a:p>
        </p:txBody>
      </p:sp>
      <p:sp>
        <p:nvSpPr>
          <p:cNvPr id="6" name="Text Placeholder 66">
            <a:extLst>
              <a:ext uri="{FF2B5EF4-FFF2-40B4-BE49-F238E27FC236}">
                <a16:creationId xmlns:a16="http://schemas.microsoft.com/office/drawing/2014/main" id="{728CE974-2F30-4281-52A7-182C526901E6}"/>
              </a:ext>
            </a:extLst>
          </p:cNvPr>
          <p:cNvSpPr txBox="1">
            <a:spLocks/>
          </p:cNvSpPr>
          <p:nvPr/>
        </p:nvSpPr>
        <p:spPr>
          <a:xfrm>
            <a:off x="153161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Approach</a:t>
            </a:r>
          </a:p>
        </p:txBody>
      </p:sp>
      <p:sp>
        <p:nvSpPr>
          <p:cNvPr id="7" name="Text Placeholder 66">
            <a:extLst>
              <a:ext uri="{FF2B5EF4-FFF2-40B4-BE49-F238E27FC236}">
                <a16:creationId xmlns:a16="http://schemas.microsoft.com/office/drawing/2014/main" id="{E5BE9E0A-2894-9C4B-763E-F500A35D360F}"/>
              </a:ext>
            </a:extLst>
          </p:cNvPr>
          <p:cNvSpPr txBox="1">
            <a:spLocks/>
          </p:cNvSpPr>
          <p:nvPr/>
        </p:nvSpPr>
        <p:spPr>
          <a:xfrm>
            <a:off x="29565600" y="565404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252600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IVS">
      <a:dk1>
        <a:srgbClr val="000000"/>
      </a:dk1>
      <a:lt1>
        <a:srgbClr val="CFBEAD"/>
      </a:lt1>
      <a:dk2>
        <a:srgbClr val="000000"/>
      </a:dk2>
      <a:lt2>
        <a:srgbClr val="808080"/>
      </a:lt2>
      <a:accent1>
        <a:srgbClr val="D7D7D7"/>
      </a:accent1>
      <a:accent2>
        <a:srgbClr val="000000"/>
      </a:accent2>
      <a:accent3>
        <a:srgbClr val="CFBEAD"/>
      </a:accent3>
      <a:accent4>
        <a:srgbClr val="000000"/>
      </a:accent4>
      <a:accent5>
        <a:srgbClr val="E8E8E8"/>
      </a:accent5>
      <a:accent6>
        <a:srgbClr val="000000"/>
      </a:accent6>
      <a:hlink>
        <a:srgbClr val="008000"/>
      </a:hlink>
      <a:folHlink>
        <a:srgbClr val="8000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16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Century Gothic</vt:lpstr>
      <vt:lpstr>Myriad Pro</vt:lpstr>
      <vt:lpstr>Times New Roman</vt:lpstr>
      <vt:lpstr>Custom Design</vt:lpstr>
      <vt:lpstr>PowerPoint Presentation</vt:lpstr>
    </vt:vector>
  </TitlesOfParts>
  <Company>Purdue University Calumet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Lizzet Gil</dc:creator>
  <cp:lastModifiedBy>McLees, David A</cp:lastModifiedBy>
  <cp:revision>15</cp:revision>
  <dcterms:created xsi:type="dcterms:W3CDTF">2013-10-16T19:50:28Z</dcterms:created>
  <dcterms:modified xsi:type="dcterms:W3CDTF">2025-03-03T16:40:14Z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2025-02-27T21:46:05Z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13a4eedd-e36f-4641-b1d6-3e7bb801d2ca</vt:lpwstr>
  </property>
  <property fmtid="{D5CDD505-2E9C-101B-9397-08002B2CF9AE}" pid="8" name="MSIP_Label_4044bd30-2ed7-4c9d-9d12-46200872a97b_ContentBits">
    <vt:lpwstr>0</vt:lpwstr>
  </property>
  <property fmtid="{D5CDD505-2E9C-101B-9397-08002B2CF9AE}" pid="9" name="MSIP_Label_4044bd30-2ed7-4c9d-9d12-46200872a97b_Tag">
    <vt:lpwstr>10, 3, 0, 1</vt:lpwstr>
  </property>
</Properties>
</file>